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E1BD4-313A-44D8-8303-809596E922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7E8FBF-4598-4698-BC6C-2EF309BC08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DDECD-B023-4880-9D7C-34D371E4B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D52EB-7065-430F-80CD-E71B40AD5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C9788-D4B6-42E2-8DD9-BE282F80B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81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727E8-3EE5-41E8-A5C6-DC2C1528F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985895-7FD6-4DC1-B769-68FB2EDB7F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86ADC-9927-4B9F-B645-7F573AF8F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044B4-68FC-4C0A-B002-DDC30AACC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5CBAC-3656-4CC6-ACEF-D116F0475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851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2730DC-6999-46D8-9074-451B4B766A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3A507A-A815-4CC8-AD0B-82001DC384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79A33-517B-4CF5-8ED2-3D34B666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ACC45-C194-4FE7-B037-BE372A11B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214B0-CF5A-4BCD-AA8E-97A959163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298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C9A54-6FC9-4C92-BD78-B4AD3A925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8349B-5D77-40FE-B769-15ACA5DB6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53CFB-9561-4D87-BC34-EB0B807A5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991FE-6A9A-41C0-AFCF-FD7B77082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EC242-876C-4022-B24A-CC9148705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368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943E6-0033-46DF-A795-D4738B9E1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BA3E27-0E6E-4707-8AF1-18512A303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32608-CFBC-4519-9D5A-B589D62D8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05DC9-E962-4307-BCCD-C5457F43A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74274-3FC9-47D9-A7AE-53200DD7C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92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2A4AA-B89F-4CF6-810B-046F920AC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8576E-9C99-4617-BC03-12BF927E0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DB937E-1D9A-4A46-B7BC-36C7E7C5D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B43AEE-2C3A-4933-97D8-23B8E35CC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4CCCE3-2786-4697-81F1-0434CB823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D914C8-6CB8-4493-B127-97D564CA2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1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130D1-5CCA-45E7-A396-A5EAA5040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29EBCF-858D-4084-ADA2-D36E625B4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47E08-1005-4415-A892-63B5AB32C6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8E67FB-C3C1-4499-9D6A-267EF88D53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124C00-E515-41E5-B118-AF61FEF9D6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503687-D4F6-416D-98CB-2CF87AB17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7992F1-6235-4BB9-8E8A-B5CF042E4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6F3CE2-1573-4EEB-BD27-BD27DA72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012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59F26-877A-45AC-B705-604C07B6F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3C156F-BE11-4B01-B60D-73BD46A0B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BE0208-DE70-4E76-A217-B06DBFE54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130A7F-EC80-4760-B743-3A0B6BDCE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17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9278D1-0973-41D7-8230-3A3988C2A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F3BC3-0832-4B0E-92E4-9571D8001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B8A0BA-593F-4399-B9BA-C9CF9536E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06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3D535-79D6-4815-A939-0904F7D3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EFBC2-EACF-4252-AAAC-8A1EFFE25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94E19-7195-40A6-B8C7-3D92E71238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160803-AE9C-49BE-A041-B3474BC5D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2E7C41-3D55-4491-A30D-EC8A7CF2B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AC783-4BE8-4317-983A-B41F05D9F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745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00DF2-F9EA-427B-94C5-6A24AD014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19F148-7551-4BF6-8869-8CCB0CE8F4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19B0A-E880-4C67-B760-1C0B609C45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D1576-426A-41BB-85AE-B6F98F9A5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E33B45-8803-4825-9D2B-52EA06953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569E1-56A5-4F44-A632-2AFFD7FA9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232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CE38E0-B831-489B-834E-030A37BCE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23DFAB-7FF4-42E4-A29F-306A3C768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AD263-6F19-4678-99B4-75EC560864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7BCA3-6BD2-4356-9D07-4239F9CFF1DA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2588F-54A7-4DF8-BA68-D8ABA3B9A1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F594D-3EA7-46EC-A84A-559356FA51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0F767-53CA-4B9F-8D93-0F95A0A32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7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9FA80-FA81-471F-8E4D-6676159D83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42D5BB-5CF6-45DE-B4FF-3A6F421AC2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93B3BE-512D-40EB-B44B-6694D17C0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1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830C6-B23C-4BDA-9D4E-7E36971D7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E3077-EBA0-4626-88F0-232B41B5D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0B8C01-9189-4540-BE99-AD37F396E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20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ECEC3-B8BC-4E21-9FE2-4C806D93E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39356-BF25-4CAF-B069-7AF556F86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6E34D0-D392-4BC8-A2BB-A06B294E3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170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7A583-FC5C-4279-AF07-A768E0764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9B3D4-8004-4BA2-BF5E-8646F3F59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462DEF-778C-49CD-8608-EAB8970B1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848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5477A-C990-4E5A-8A31-97F131B53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02D53-D617-4D19-8F82-E03267853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D1BAC9-B9A3-4150-8890-17B59F143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609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E600E-5F3F-41AA-8F73-68217B149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4CA9E-49E5-43DD-9CC5-068E08FA1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4C33D3-6FB1-4089-85C3-FA2CE0933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69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254B-7575-4F2B-84C0-BDE2CE70C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0E40C-746A-46D4-8C27-91FFD1352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9158D1-8DA9-4A78-9D0D-7999C03CC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00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F9196-2D5E-438E-830C-A862C42C0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59BAC-3DAB-4D59-B866-FCE7B6788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99D613-23EA-46C5-894D-DC28A6F87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25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2D4A8-2FD2-4417-B74E-5EB928E3D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345CD-35B3-4CEE-B94A-F617148C9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23A852-7412-4C51-9638-7C9397AC4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544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9D81F-FC72-455D-983D-F249AFACE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CEBAC-85CE-403E-80AA-9DB31F97A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619274-21C2-4F17-81EC-586DF1591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166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B091-C135-4442-A648-A5478B182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73F93-67D9-44BF-9584-94C4AEECE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45A5AA-CD57-48DA-870F-842A97FF6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560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91667-A3FC-493C-87B0-6BE072950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F399-7ACE-4245-B3DC-4A9103894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8F4FE4-5A3A-4D34-980B-D0E61A3C4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6934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5422C-6ADC-4D85-9225-8BEE572E0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27341-F2AD-4E59-93A6-273B11EB8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41D561-54D1-45F5-B0AA-991745790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0441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D1EDB-9713-4AB9-B5FA-95C451D4D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A3186-BEEC-449B-8625-DB8FA12D3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2513AF-FF97-4D84-BB01-9EAC4C120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9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8B12D-C182-48D5-A7EF-E7A0D10D9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00FA5-58D5-4C9F-A2FC-4A393C3E4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08585E-9150-4B80-B481-EF70BDC60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774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9B832-F62D-4B8F-9FEB-36CFF6A07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1B2D-AA7A-428E-9859-7EB6DE7FC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474F12-3956-4FFC-82CE-8FED2C995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0896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920EA-9732-41A7-A04F-2701C4F3D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6564C-C612-480D-99F9-9AE0D7F73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366EAE-F606-4774-BA98-A55776E96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2016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63C76-A785-4045-9E66-4923C0AD9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4B507-838D-4E02-8768-B94A06669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1730EE-2AD8-411B-8F93-0048A8ED4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832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74333-C09D-4B00-84D1-6A75833D9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D9683-AD34-4230-B4DE-5366D3181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8B4097-72C1-49BB-A1B0-64FEFBC43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7607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48BD5-2402-4E35-8818-80332EEE2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82CA9-9D9A-4579-9B4D-3B825D350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20246C-5F49-4EFD-843B-30A6BC278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0836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30E37-83E4-4E3A-8DB0-D01C8FE46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89F96-2D2B-4FFF-A1E7-75B6BDB11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0C7A18-3E1D-402A-A9F0-3257DC33F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6620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C3B02-25B8-4A1F-BE84-C6C9DDED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A4DA3-0B68-435C-8D47-EA39C66C4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F26087-6C1E-4E51-A412-7E88B1828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885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619EF-422B-4934-9257-ED1539148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4BA86-928B-49AE-9589-5D5886F35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455BAF-0FC0-4648-858A-769A789C1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5343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FDAD8-01EC-4B59-A99F-207DA5979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A659A-1ADC-41BD-9F19-176DCD135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A30132-99C2-4049-B300-A2EB88E13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337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C8BEB-5EE3-48E5-BD94-4A7097740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0927B-B9A1-4558-93E2-40C3321AF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C6A329-3745-4EB0-8A65-5B4578BB2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892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AE44D-B960-4ADA-B25C-6E14AA169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E4167-8C39-45C5-95B5-A41F87706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FB3232-F61C-4388-9449-A7D8085FC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392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D4774-53C8-41AA-85F8-D1F780C9B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3F034-0EBA-426F-B0D8-8BC971E10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FDC911-CF46-4853-A58C-5799A2F82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081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138BA-7B23-4839-9D95-398247CB6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819E0-6783-4FE8-A8C9-CF85E6407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6EBACE-8468-413E-A8B8-9F99ED363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357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F5618-892B-41BF-976D-674717063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48426-B3D3-42B2-BEFF-9B3FB3015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DEDD42-20DC-446C-AF0F-34C9C3DCB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601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ADF2D-C723-4DB4-AB71-A2F868B33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89F1B-580F-401E-B4AE-486AAD21B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FE1C8F-91B1-40AB-9C30-D9CC07FF8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163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1474D-1FE2-4944-A191-DFC316E77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23ACA-2FFE-4FF7-8455-F2C9A207F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A9E180-79C9-4C2F-9AA1-F063EAB71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479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0</Words>
  <Application>Microsoft Office PowerPoint</Application>
  <PresentationFormat>Widescreen</PresentationFormat>
  <Paragraphs>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CE-Dept.Head</dc:creator>
  <cp:lastModifiedBy>CE-Dept.Head</cp:lastModifiedBy>
  <cp:revision>48</cp:revision>
  <dcterms:created xsi:type="dcterms:W3CDTF">2021-06-28T09:52:51Z</dcterms:created>
  <dcterms:modified xsi:type="dcterms:W3CDTF">2021-06-28T16:26:05Z</dcterms:modified>
</cp:coreProperties>
</file>

<file path=docProps/thumbnail.jpeg>
</file>